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</p:sldIdLst>
  <p:sldSz cx="18288000" cy="10287000"/>
  <p:notesSz cx="6858000" cy="9144000"/>
  <p:embeddedFontLst>
    <p:embeddedFont>
      <p:font typeface="Arial Bold" panose="020B0704020202020204" pitchFamily="34" charset="0"/>
      <p:regular r:id="rId3"/>
      <p:bold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27" autoAdjust="0"/>
    <p:restoredTop sz="94598" autoAdjust="0"/>
  </p:normalViewPr>
  <p:slideViewPr>
    <p:cSldViewPr>
      <p:cViewPr varScale="1">
        <p:scale>
          <a:sx n="65" d="100"/>
          <a:sy n="65" d="100"/>
        </p:scale>
        <p:origin x="248" y="6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12941" r="-140384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0" y="9603158"/>
            <a:ext cx="18288000" cy="590814"/>
            <a:chOff x="0" y="0"/>
            <a:chExt cx="4816593" cy="1556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55605"/>
            </a:xfrm>
            <a:custGeom>
              <a:avLst/>
              <a:gdLst/>
              <a:ahLst/>
              <a:cxnLst/>
              <a:rect l="l" t="t" r="r" b="b"/>
              <a:pathLst>
                <a:path w="4816592" h="155605">
                  <a:moveTo>
                    <a:pt x="0" y="0"/>
                  </a:moveTo>
                  <a:lnTo>
                    <a:pt x="4816592" y="0"/>
                  </a:lnTo>
                  <a:lnTo>
                    <a:pt x="4816592" y="155605"/>
                  </a:lnTo>
                  <a:lnTo>
                    <a:pt x="0" y="155605"/>
                  </a:lnTo>
                  <a:close/>
                </a:path>
              </a:pathLst>
            </a:custGeom>
            <a:solidFill>
              <a:srgbClr val="00563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816593" cy="184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42502" y="9705809"/>
            <a:ext cx="18288000" cy="590814"/>
            <a:chOff x="0" y="0"/>
            <a:chExt cx="4816593" cy="1556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155605"/>
            </a:xfrm>
            <a:custGeom>
              <a:avLst/>
              <a:gdLst/>
              <a:ahLst/>
              <a:cxnLst/>
              <a:rect l="l" t="t" r="r" b="b"/>
              <a:pathLst>
                <a:path w="4816592" h="155605">
                  <a:moveTo>
                    <a:pt x="0" y="0"/>
                  </a:moveTo>
                  <a:lnTo>
                    <a:pt x="4816592" y="0"/>
                  </a:lnTo>
                  <a:lnTo>
                    <a:pt x="4816592" y="155605"/>
                  </a:lnTo>
                  <a:lnTo>
                    <a:pt x="0" y="155605"/>
                  </a:lnTo>
                  <a:close/>
                </a:path>
              </a:pathLst>
            </a:custGeom>
            <a:solidFill>
              <a:srgbClr val="8F193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4816593" cy="184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721407" y="5133975"/>
            <a:ext cx="16537893" cy="0"/>
          </a:xfrm>
          <a:prstGeom prst="line">
            <a:avLst/>
          </a:prstGeom>
          <a:ln w="19050" cap="flat">
            <a:solidFill>
              <a:srgbClr val="FFB526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flipV="1">
            <a:off x="9144000" y="1526000"/>
            <a:ext cx="0" cy="7732300"/>
          </a:xfrm>
          <a:prstGeom prst="line">
            <a:avLst/>
          </a:prstGeom>
          <a:ln w="19050" cap="flat">
            <a:solidFill>
              <a:srgbClr val="FFB526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42502" y="9860465"/>
            <a:ext cx="7706022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6"/>
              </a:lnSpc>
            </a:pPr>
            <a:r>
              <a:rPr lang="en-US" sz="1600" dirty="0">
                <a:solidFill>
                  <a:srgbClr val="FAF9F8"/>
                </a:solidFill>
                <a:latin typeface="Arial"/>
                <a:ea typeface="Arial"/>
                <a:cs typeface="Arial"/>
                <a:sym typeface="Arial"/>
              </a:rPr>
              <a:t>Name and contact info here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1407" y="1535525"/>
            <a:ext cx="4735752" cy="2947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6"/>
              </a:lnSpc>
            </a:pPr>
            <a:r>
              <a:rPr lang="en-US" b="1" dirty="0">
                <a:solidFill>
                  <a:srgbClr val="8D1436"/>
                </a:solidFill>
                <a:latin typeface="Arial Bold"/>
                <a:ea typeface="Arial Bold"/>
                <a:cs typeface="Arial Bold"/>
                <a:sym typeface="Arial Bold"/>
              </a:rPr>
              <a:t>INTRODUCTION</a:t>
            </a:r>
          </a:p>
          <a:p>
            <a:pPr algn="l">
              <a:lnSpc>
                <a:spcPts val="2006"/>
              </a:lnSpc>
            </a:pPr>
            <a:endParaRPr lang="en-US" b="1" dirty="0">
              <a:solidFill>
                <a:srgbClr val="8D1436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>
              <a:lnSpc>
                <a:spcPts val="564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•BULLET</a:t>
            </a:r>
          </a:p>
          <a:p>
            <a:pPr algn="l">
              <a:lnSpc>
                <a:spcPts val="564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•BULLET</a:t>
            </a:r>
          </a:p>
          <a:p>
            <a:pPr algn="l">
              <a:lnSpc>
                <a:spcPts val="564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•BULLET</a:t>
            </a:r>
          </a:p>
          <a:p>
            <a:pPr algn="l">
              <a:lnSpc>
                <a:spcPts val="2006"/>
              </a:lnSpc>
            </a:pPr>
            <a:endParaRPr lang="en-US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708230" y="1535525"/>
            <a:ext cx="4735752" cy="2662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6"/>
              </a:lnSpc>
            </a:pPr>
            <a:r>
              <a:rPr lang="en-US" b="1" dirty="0">
                <a:solidFill>
                  <a:srgbClr val="8D1436"/>
                </a:solidFill>
                <a:latin typeface="Arial Bold"/>
                <a:ea typeface="Arial Bold"/>
                <a:cs typeface="Arial Bold"/>
                <a:sym typeface="Arial Bold"/>
              </a:rPr>
              <a:t>METHODS AND FINDINGS</a:t>
            </a:r>
          </a:p>
          <a:p>
            <a:pPr algn="l">
              <a:lnSpc>
                <a:spcPts val="564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•BULLET</a:t>
            </a:r>
          </a:p>
          <a:p>
            <a:pPr algn="l">
              <a:lnSpc>
                <a:spcPts val="564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•BULLET</a:t>
            </a:r>
          </a:p>
          <a:p>
            <a:pPr algn="l">
              <a:lnSpc>
                <a:spcPts val="564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•BULLET</a:t>
            </a:r>
          </a:p>
          <a:p>
            <a:pPr algn="l">
              <a:lnSpc>
                <a:spcPts val="2006"/>
              </a:lnSpc>
            </a:pPr>
            <a:endParaRPr lang="en-US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21407" y="5526479"/>
            <a:ext cx="4735752" cy="2910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6"/>
              </a:lnSpc>
            </a:pPr>
            <a:r>
              <a:rPr lang="en-US" b="1" dirty="0">
                <a:solidFill>
                  <a:srgbClr val="8D1436"/>
                </a:solidFill>
                <a:latin typeface="Arial Bold"/>
                <a:ea typeface="Arial Bold"/>
                <a:cs typeface="Arial Bold"/>
                <a:sym typeface="Arial Bold"/>
              </a:rPr>
              <a:t>AIMS &amp; OBJECTIVES</a:t>
            </a:r>
          </a:p>
          <a:p>
            <a:pPr algn="l">
              <a:lnSpc>
                <a:spcPts val="2006"/>
              </a:lnSpc>
            </a:pPr>
            <a:endParaRPr lang="en-US" b="1" dirty="0">
              <a:solidFill>
                <a:srgbClr val="8D1436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64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•BULLET</a:t>
            </a:r>
          </a:p>
          <a:p>
            <a:pPr algn="l">
              <a:lnSpc>
                <a:spcPts val="564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•BULLET</a:t>
            </a:r>
          </a:p>
          <a:p>
            <a:pPr algn="l">
              <a:lnSpc>
                <a:spcPts val="564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•BULLET</a:t>
            </a:r>
          </a:p>
          <a:p>
            <a:pPr algn="l">
              <a:lnSpc>
                <a:spcPts val="2006"/>
              </a:lnSpc>
            </a:pPr>
            <a:endParaRPr lang="en-US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708230" y="5526479"/>
            <a:ext cx="4735752" cy="2910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6"/>
              </a:lnSpc>
            </a:pPr>
            <a:r>
              <a:rPr lang="en-US" b="1" dirty="0">
                <a:solidFill>
                  <a:srgbClr val="8D1436"/>
                </a:solidFill>
                <a:latin typeface="Arial Bold"/>
                <a:ea typeface="Arial Bold"/>
                <a:cs typeface="Arial Bold"/>
                <a:sym typeface="Arial Bold"/>
              </a:rPr>
              <a:t>DISCUSSION/CONCLUSION</a:t>
            </a:r>
          </a:p>
          <a:p>
            <a:pPr algn="l">
              <a:lnSpc>
                <a:spcPts val="2006"/>
              </a:lnSpc>
            </a:pPr>
            <a:endParaRPr lang="en-US" b="1" dirty="0">
              <a:solidFill>
                <a:srgbClr val="8D1436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64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•BULLET</a:t>
            </a:r>
          </a:p>
          <a:p>
            <a:pPr algn="l">
              <a:lnSpc>
                <a:spcPts val="564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•BULLET</a:t>
            </a:r>
          </a:p>
          <a:p>
            <a:pPr algn="l">
              <a:lnSpc>
                <a:spcPts val="564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•BULLET</a:t>
            </a:r>
          </a:p>
          <a:p>
            <a:pPr algn="l">
              <a:lnSpc>
                <a:spcPts val="2006"/>
              </a:lnSpc>
            </a:pPr>
            <a:endParaRPr lang="en-US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6459200" y="8741951"/>
            <a:ext cx="1828799" cy="870134"/>
          </a:xfrm>
          <a:custGeom>
            <a:avLst/>
            <a:gdLst/>
            <a:ahLst/>
            <a:cxnLst/>
            <a:rect l="l" t="t" r="r" b="b"/>
            <a:pathLst>
              <a:path w="3310106" h="1861935">
                <a:moveTo>
                  <a:pt x="0" y="0"/>
                </a:moveTo>
                <a:lnTo>
                  <a:pt x="3310106" y="0"/>
                </a:lnTo>
                <a:lnTo>
                  <a:pt x="3310106" y="1861935"/>
                </a:lnTo>
                <a:lnTo>
                  <a:pt x="0" y="18619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4945312" y="9679358"/>
            <a:ext cx="3342688" cy="598715"/>
          </a:xfrm>
          <a:custGeom>
            <a:avLst/>
            <a:gdLst/>
            <a:ahLst/>
            <a:cxnLst/>
            <a:rect l="l" t="t" r="r" b="b"/>
            <a:pathLst>
              <a:path w="3342688" h="598715">
                <a:moveTo>
                  <a:pt x="0" y="0"/>
                </a:moveTo>
                <a:lnTo>
                  <a:pt x="3342688" y="0"/>
                </a:lnTo>
                <a:lnTo>
                  <a:pt x="3342688" y="598716"/>
                </a:lnTo>
                <a:lnTo>
                  <a:pt x="0" y="5987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1AB3163C-FBC7-AB3F-B970-7D7FB3F1F08B}"/>
              </a:ext>
            </a:extLst>
          </p:cNvPr>
          <p:cNvSpPr txBox="1"/>
          <p:nvPr/>
        </p:nvSpPr>
        <p:spPr>
          <a:xfrm>
            <a:off x="533400" y="342075"/>
            <a:ext cx="10394123" cy="622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41"/>
              </a:lnSpc>
            </a:pPr>
            <a:r>
              <a:rPr lang="en-US" sz="3200" b="1" dirty="0">
                <a:solidFill>
                  <a:srgbClr val="8D1436"/>
                </a:solidFill>
                <a:latin typeface="Arial Bold"/>
                <a:ea typeface="Arial Bold"/>
                <a:cs typeface="Arial Bold"/>
                <a:sym typeface="Arial Bold"/>
              </a:rPr>
              <a:t>Title Goes Here</a:t>
            </a:r>
          </a:p>
        </p:txBody>
      </p:sp>
      <p:pic>
        <p:nvPicPr>
          <p:cNvPr id="20" name="image1.png">
            <a:extLst>
              <a:ext uri="{FF2B5EF4-FFF2-40B4-BE49-F238E27FC236}">
                <a16:creationId xmlns:a16="http://schemas.microsoft.com/office/drawing/2014/main" id="{4E983648-7E5C-B778-24E2-415217A8E23E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16687800" y="57380"/>
            <a:ext cx="1580318" cy="497314"/>
          </a:xfrm>
          <a:prstGeom prst="rect">
            <a:avLst/>
          </a:prstGeom>
          <a:ln/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CFD71C6-7154-A981-C1E1-840ED050C441}"/>
              </a:ext>
            </a:extLst>
          </p:cNvPr>
          <p:cNvSpPr txBox="1"/>
          <p:nvPr/>
        </p:nvSpPr>
        <p:spPr>
          <a:xfrm>
            <a:off x="16840200" y="9302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TUFH101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43</Words>
  <Application>Microsoft Macintosh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 Bold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TUFH Presentation</dc:title>
  <cp:lastModifiedBy>dekempeneeraricia@gmail.com</cp:lastModifiedBy>
  <cp:revision>2</cp:revision>
  <dcterms:created xsi:type="dcterms:W3CDTF">2006-08-16T00:00:00Z</dcterms:created>
  <dcterms:modified xsi:type="dcterms:W3CDTF">2025-11-18T09:59:10Z</dcterms:modified>
  <dc:identifier>DAG5ALr-yU4</dc:identifier>
</cp:coreProperties>
</file>